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79" r:id="rId6"/>
    <p:sldId id="266" r:id="rId7"/>
    <p:sldId id="267" r:id="rId8"/>
    <p:sldId id="270" r:id="rId9"/>
    <p:sldId id="271" r:id="rId10"/>
    <p:sldId id="272" r:id="rId11"/>
    <p:sldId id="280" r:id="rId12"/>
    <p:sldId id="286" r:id="rId13"/>
    <p:sldId id="287" r:id="rId14"/>
    <p:sldId id="282" r:id="rId15"/>
    <p:sldId id="283" r:id="rId16"/>
    <p:sldId id="273" r:id="rId17"/>
    <p:sldId id="274" r:id="rId18"/>
    <p:sldId id="284" r:id="rId19"/>
    <p:sldId id="275" r:id="rId20"/>
    <p:sldId id="285" r:id="rId21"/>
    <p:sldId id="26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1"/>
    <p:restoredTop sz="94718"/>
  </p:normalViewPr>
  <p:slideViewPr>
    <p:cSldViewPr>
      <p:cViewPr>
        <p:scale>
          <a:sx n="82" d="100"/>
          <a:sy n="82" d="100"/>
        </p:scale>
        <p:origin x="28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35.png"/><Relationship Id="rId9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2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35.png"/><Relationship Id="rId9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35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gif"/><Relationship Id="rId4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image" Target="../media/image42.png"/><Relationship Id="rId21" Type="http://schemas.openxmlformats.org/officeDocument/2006/relationships/image" Target="../media/image7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6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54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16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8152706"/>
            <a:ext cx="18676461" cy="2415584"/>
            <a:chOff x="-38095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894" y="606869"/>
            <a:ext cx="11294105" cy="39569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227" y="4018986"/>
            <a:ext cx="9925332" cy="1152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462" y="8517612"/>
            <a:ext cx="2219701" cy="13914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236483" y="2776216"/>
            <a:ext cx="3873024" cy="529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3131" y="4361295"/>
            <a:ext cx="10564637" cy="279540"/>
            <a:chOff x="10573131" y="4361295"/>
            <a:chExt cx="10564637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573131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1519" y="5960915"/>
            <a:ext cx="104960" cy="1306543"/>
            <a:chOff x="2091519" y="5960915"/>
            <a:chExt cx="104960" cy="1306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091519" y="596091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0603" y="6978727"/>
            <a:ext cx="14933886" cy="3393349"/>
            <a:chOff x="8345" y="5130657"/>
            <a:chExt cx="10979172" cy="2494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5" y="5130657"/>
              <a:ext cx="10979172" cy="2494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0379" y="-51816"/>
            <a:ext cx="12710700" cy="6978727"/>
            <a:chOff x="787477" y="-38095"/>
            <a:chExt cx="9344718" cy="5130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477" y="-38095"/>
              <a:ext cx="9344718" cy="51306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1736" y="8007629"/>
            <a:ext cx="5937541" cy="10481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610" y="7406410"/>
            <a:ext cx="1535322" cy="533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8572" y="-245873"/>
            <a:ext cx="2732064" cy="10694127"/>
            <a:chOff x="-268572" y="-245873"/>
            <a:chExt cx="2732064" cy="10694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8572" y="-245873"/>
              <a:ext cx="2732064" cy="10694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200" y="284294"/>
            <a:ext cx="4091039" cy="5084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177" y="4941653"/>
            <a:ext cx="6695382" cy="22195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4697" y="6545725"/>
            <a:ext cx="7200279" cy="1100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24878" y="3300804"/>
            <a:ext cx="4714310" cy="5392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5239" y="8786097"/>
            <a:ext cx="11033120" cy="9724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4827" y="8207350"/>
            <a:ext cx="16153194" cy="2720085"/>
            <a:chOff x="-314827" y="8207350"/>
            <a:chExt cx="16153194" cy="2720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4827" y="8207350"/>
              <a:ext cx="16153194" cy="2720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3268" y="8067580"/>
            <a:ext cx="16961634" cy="279540"/>
            <a:chOff x="-1123268" y="8067580"/>
            <a:chExt cx="1696163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23268" y="8067580"/>
              <a:ext cx="16961634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5391" y="4728559"/>
            <a:ext cx="11280117" cy="279540"/>
            <a:chOff x="10215391" y="4728559"/>
            <a:chExt cx="11280117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215391" y="4728559"/>
              <a:ext cx="11280117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224" y="9529299"/>
            <a:ext cx="9645215" cy="5024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987" y="8739781"/>
            <a:ext cx="2515880" cy="6913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236464" y="2744820"/>
            <a:ext cx="3579415" cy="539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0110" y="7975864"/>
            <a:ext cx="104960" cy="1306543"/>
            <a:chOff x="1820110" y="7975864"/>
            <a:chExt cx="104960" cy="1306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820110" y="7975864"/>
              <a:ext cx="104960" cy="13065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8432" y="1016420"/>
            <a:ext cx="3931518" cy="6675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7665" y="149670"/>
            <a:ext cx="6207182" cy="1013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6641" y="1009539"/>
            <a:ext cx="12616932" cy="6923541"/>
            <a:chOff x="926641" y="1009539"/>
            <a:chExt cx="12616932" cy="69235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41" y="1009539"/>
              <a:ext cx="12616932" cy="6923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4827" y="8207350"/>
            <a:ext cx="16153194" cy="2720085"/>
            <a:chOff x="-314827" y="8207350"/>
            <a:chExt cx="16153194" cy="2720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4827" y="8207350"/>
              <a:ext cx="16153194" cy="2720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3268" y="8067580"/>
            <a:ext cx="16961634" cy="279540"/>
            <a:chOff x="-1123268" y="8067580"/>
            <a:chExt cx="1696163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23268" y="8067580"/>
              <a:ext cx="16961634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5391" y="4728559"/>
            <a:ext cx="11280117" cy="279540"/>
            <a:chOff x="10215391" y="4728559"/>
            <a:chExt cx="11280117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215391" y="4728559"/>
              <a:ext cx="11280117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220" y="9529334"/>
            <a:ext cx="7506444" cy="4698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982" y="8739782"/>
            <a:ext cx="2568604" cy="6734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236464" y="2744820"/>
            <a:ext cx="3579415" cy="539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0110" y="7975864"/>
            <a:ext cx="104960" cy="1306543"/>
            <a:chOff x="1820110" y="7975864"/>
            <a:chExt cx="104960" cy="1306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820110" y="7975864"/>
              <a:ext cx="104960" cy="13065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8432" y="1016420"/>
            <a:ext cx="3931518" cy="6675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7665" y="149670"/>
            <a:ext cx="6207182" cy="1013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1686" y="1009539"/>
            <a:ext cx="12244902" cy="7119817"/>
            <a:chOff x="1721686" y="1009539"/>
            <a:chExt cx="12244902" cy="71198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1686" y="1009539"/>
              <a:ext cx="12244902" cy="7119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8572" y="-245873"/>
            <a:ext cx="2732064" cy="10694127"/>
            <a:chOff x="-268572" y="-245873"/>
            <a:chExt cx="2732064" cy="10694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8572" y="-245873"/>
              <a:ext cx="2732064" cy="10694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200" y="284294"/>
            <a:ext cx="4091039" cy="5084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177" y="4941653"/>
            <a:ext cx="6695382" cy="22195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4697" y="6545725"/>
            <a:ext cx="5739193" cy="1100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224878" y="3300804"/>
            <a:ext cx="4714310" cy="5392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19392" y="8932801"/>
            <a:ext cx="10524748" cy="5242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623" y="-405671"/>
            <a:ext cx="2799528" cy="11118051"/>
            <a:chOff x="-317623" y="-405671"/>
            <a:chExt cx="2799528" cy="11118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623" y="-405671"/>
              <a:ext cx="2799528" cy="11118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3321" y="-564637"/>
            <a:ext cx="17777143" cy="7914230"/>
            <a:chOff x="2463321" y="-564637"/>
            <a:chExt cx="17777143" cy="7914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321" y="-564637"/>
              <a:ext cx="17777143" cy="79142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6345" y="8832495"/>
            <a:ext cx="12828158" cy="5024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1403" y="7976744"/>
            <a:ext cx="2515880" cy="691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187242" y="3300804"/>
            <a:ext cx="4714310" cy="539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38831" y="435802"/>
            <a:ext cx="11650365" cy="6378575"/>
            <a:chOff x="4438831" y="435802"/>
            <a:chExt cx="11650365" cy="6378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8831" y="435802"/>
              <a:ext cx="11650365" cy="6378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5526" y="7157077"/>
            <a:ext cx="104960" cy="1306543"/>
            <a:chOff x="4395526" y="7157077"/>
            <a:chExt cx="104960" cy="1306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395526" y="7157077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4439" y="219936"/>
            <a:ext cx="12602484" cy="6915613"/>
            <a:chOff x="3814439" y="219936"/>
            <a:chExt cx="12602484" cy="6915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4439" y="219936"/>
              <a:ext cx="12602484" cy="6915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5584" y="855713"/>
            <a:ext cx="2173565" cy="8507992"/>
            <a:chOff x="-157086" y="629107"/>
            <a:chExt cx="1597973" cy="62549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086" y="629107"/>
              <a:ext cx="1597973" cy="6254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36220" y="7426223"/>
            <a:ext cx="12709735" cy="222396"/>
            <a:chOff x="1446085" y="5459649"/>
            <a:chExt cx="9344009" cy="163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085" y="5459649"/>
              <a:ext cx="9344009" cy="1635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5721" y="1277499"/>
            <a:ext cx="3539232" cy="3511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2574" y="7537421"/>
            <a:ext cx="12924919" cy="1921781"/>
            <a:chOff x="1399294" y="5541400"/>
            <a:chExt cx="9502209" cy="14128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294" y="5541400"/>
              <a:ext cx="9502209" cy="14128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911721" y="3679304"/>
            <a:ext cx="3761644" cy="3970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4627" y="5010818"/>
            <a:ext cx="6580919" cy="15776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25726" y="6305328"/>
            <a:ext cx="4804657" cy="7833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33981" y="8129115"/>
            <a:ext cx="6145389" cy="427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0603" y="6978727"/>
            <a:ext cx="14933886" cy="3393349"/>
            <a:chOff x="8345" y="5130657"/>
            <a:chExt cx="10979172" cy="2494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5" y="5130657"/>
              <a:ext cx="10979172" cy="24947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1736" y="8007629"/>
            <a:ext cx="2500129" cy="16960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611" y="7406410"/>
            <a:ext cx="2163554" cy="5356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C9E20A-39BB-304F-53B9-DF24C395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97" y="120013"/>
            <a:ext cx="12419775" cy="6790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4429" y="6039775"/>
            <a:ext cx="14933886" cy="3393349"/>
            <a:chOff x="540491" y="4440353"/>
            <a:chExt cx="10979172" cy="2494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91" y="4440353"/>
              <a:ext cx="10979172" cy="2494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6799" y="778666"/>
            <a:ext cx="13478804" cy="4364192"/>
            <a:chOff x="755437" y="572463"/>
            <a:chExt cx="9909417" cy="3208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437" y="572463"/>
              <a:ext cx="9909417" cy="3208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75198" y="3953498"/>
            <a:ext cx="9019562" cy="1939691"/>
            <a:chOff x="-3488049" y="2906553"/>
            <a:chExt cx="6631048" cy="1426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488049" y="2906553"/>
              <a:ext cx="6631048" cy="14260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1582" y="7068675"/>
            <a:ext cx="4225383" cy="10481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9455" y="6467457"/>
            <a:ext cx="1917060" cy="529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7057" y="6743700"/>
            <a:ext cx="14933886" cy="3393349"/>
            <a:chOff x="-172525" y="4440353"/>
            <a:chExt cx="10979172" cy="2494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525" y="4440353"/>
              <a:ext cx="10979172" cy="24947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4210" y="7969451"/>
            <a:ext cx="4948544" cy="7080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2084" y="7368232"/>
            <a:ext cx="3089282" cy="5370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E864F6-CB5E-9D2E-5886-093F7D017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89" y="260548"/>
            <a:ext cx="11313821" cy="62461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1150" y="3928830"/>
            <a:ext cx="12851097" cy="5410951"/>
            <a:chOff x="1420303" y="2888417"/>
            <a:chExt cx="9447936" cy="3978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0303" y="2888417"/>
              <a:ext cx="9447936" cy="3978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8731" y="5083524"/>
            <a:ext cx="9185223" cy="222396"/>
            <a:chOff x="-1939406" y="3737332"/>
            <a:chExt cx="6752840" cy="163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939406" y="3737332"/>
              <a:ext cx="6752840" cy="1635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8399" y="1741371"/>
            <a:ext cx="7655092" cy="20395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12118" y="4718920"/>
            <a:ext cx="5836120" cy="395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3611" y="5095308"/>
            <a:ext cx="821469" cy="814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7735" y="5285365"/>
            <a:ext cx="1784074" cy="503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9579" y="5761271"/>
            <a:ext cx="1879095" cy="382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7380" y="4302543"/>
            <a:ext cx="83504" cy="1039455"/>
            <a:chOff x="2535012" y="3163166"/>
            <a:chExt cx="61391" cy="764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535012" y="3163166"/>
              <a:ext cx="61391" cy="7641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6566" y="7509330"/>
            <a:ext cx="816041" cy="814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0689" y="7699399"/>
            <a:ext cx="1274724" cy="5022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2533" y="8175305"/>
            <a:ext cx="1144535" cy="385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768" y="6264784"/>
            <a:ext cx="759081" cy="8146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2879" y="6454854"/>
            <a:ext cx="2245260" cy="5116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04722" y="6930758"/>
            <a:ext cx="1217791" cy="3859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18122" y="5107977"/>
            <a:ext cx="815135" cy="8146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42233" y="5298048"/>
            <a:ext cx="1786743" cy="5038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54075" y="5773952"/>
            <a:ext cx="2798908" cy="3852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81886" y="4315218"/>
            <a:ext cx="83504" cy="1039455"/>
            <a:chOff x="6405399" y="3172484"/>
            <a:chExt cx="61391" cy="7641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405399" y="3172484"/>
              <a:ext cx="61391" cy="7641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31076" y="7522011"/>
            <a:ext cx="824630" cy="8146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55188" y="7712082"/>
            <a:ext cx="1786743" cy="5054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67031" y="8187986"/>
            <a:ext cx="2460406" cy="38594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33278" y="6277453"/>
            <a:ext cx="833219" cy="8146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57390" y="6467523"/>
            <a:ext cx="1786729" cy="5038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69233" y="6943429"/>
            <a:ext cx="3091422" cy="3859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4429" y="6039775"/>
            <a:ext cx="14933886" cy="3393349"/>
            <a:chOff x="540491" y="4440353"/>
            <a:chExt cx="10979172" cy="2494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91" y="4440353"/>
              <a:ext cx="10979172" cy="2494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7938" y="984141"/>
            <a:ext cx="12029263" cy="4737319"/>
            <a:chOff x="1123867" y="723525"/>
            <a:chExt cx="8843736" cy="3482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867" y="723525"/>
              <a:ext cx="8843736" cy="3482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75198" y="3953498"/>
            <a:ext cx="9019562" cy="1939691"/>
            <a:chOff x="-3488049" y="2906553"/>
            <a:chExt cx="6631048" cy="1426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488049" y="2906553"/>
              <a:ext cx="6631048" cy="14260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1587" y="7068675"/>
            <a:ext cx="5827416" cy="7080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9451" y="6467457"/>
            <a:ext cx="1635912" cy="5294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4683" y="1842017"/>
            <a:ext cx="6015446" cy="28032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5869" y="779070"/>
            <a:ext cx="2296889" cy="9061992"/>
            <a:chOff x="-245099" y="572761"/>
            <a:chExt cx="1688639" cy="66622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5099" y="572761"/>
              <a:ext cx="1688639" cy="6662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7099" y="7537421"/>
            <a:ext cx="15040394" cy="1921781"/>
            <a:chOff x="-155972" y="5541400"/>
            <a:chExt cx="11057475" cy="14128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5972" y="5541400"/>
              <a:ext cx="11057475" cy="14128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2775" y="2671256"/>
            <a:ext cx="8230347" cy="4372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9133" y="2153794"/>
            <a:ext cx="2431488" cy="8929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8754" y="8129115"/>
            <a:ext cx="5377459" cy="42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180404" y="3435445"/>
            <a:ext cx="3446556" cy="395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091039" cy="50842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6" y="4751177"/>
            <a:ext cx="6695382" cy="22195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0344" y="8967735"/>
            <a:ext cx="8170403" cy="614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702810" y="2830880"/>
            <a:ext cx="3771472" cy="5297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6648" y="6409002"/>
            <a:ext cx="4598365" cy="1100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49537" y="5142857"/>
            <a:ext cx="5220809" cy="3263005"/>
            <a:chOff x="12549537" y="5142857"/>
            <a:chExt cx="5220809" cy="3263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9537" y="5142857"/>
              <a:ext cx="5220809" cy="3263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465" y="823709"/>
            <a:ext cx="4363938" cy="20253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704" y="2340790"/>
            <a:ext cx="4631600" cy="11552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5486" y="8814279"/>
            <a:ext cx="2164261" cy="705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3007" y="8814279"/>
            <a:ext cx="1327147" cy="7050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3048" y="8814279"/>
            <a:ext cx="1328118" cy="7050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0724" y="9428061"/>
            <a:ext cx="2239130" cy="5024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5039" y="5341757"/>
            <a:ext cx="4962965" cy="3036662"/>
            <a:chOff x="6635039" y="5341757"/>
            <a:chExt cx="4962965" cy="30366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5039" y="5341757"/>
              <a:ext cx="4962965" cy="30366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678" y="4688485"/>
            <a:ext cx="4420246" cy="3953357"/>
            <a:chOff x="605678" y="4688485"/>
            <a:chExt cx="4420246" cy="39533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78" y="4688485"/>
              <a:ext cx="4420246" cy="3953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1453" y="9492146"/>
            <a:ext cx="2475234" cy="5024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03250" y="9509556"/>
            <a:ext cx="2711339" cy="5024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74001" y="311936"/>
            <a:ext cx="4714310" cy="529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69412" y="4277295"/>
            <a:ext cx="4572565" cy="6171429"/>
            <a:chOff x="9269412" y="4277295"/>
            <a:chExt cx="45725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9412" y="4277295"/>
              <a:ext cx="45725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77295"/>
            <a:ext cx="4572565" cy="6171429"/>
            <a:chOff x="0" y="4277295"/>
            <a:chExt cx="45725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77295"/>
              <a:ext cx="457256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465" y="823709"/>
            <a:ext cx="4363938" cy="20253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704" y="2340790"/>
            <a:ext cx="4589028" cy="1136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1278" y="7534933"/>
            <a:ext cx="6835539" cy="279540"/>
            <a:chOff x="1201278" y="7534933"/>
            <a:chExt cx="6835539" cy="279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01278" y="7534933"/>
              <a:ext cx="6835539" cy="2795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3496" y="4581837"/>
            <a:ext cx="1760412" cy="21910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438" y="7324915"/>
            <a:ext cx="4022977" cy="21891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092" y="6385958"/>
            <a:ext cx="2570785" cy="6913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24208" y="7526723"/>
            <a:ext cx="6835539" cy="279540"/>
            <a:chOff x="10424208" y="7526723"/>
            <a:chExt cx="6835539" cy="2795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424208" y="7526723"/>
              <a:ext cx="6835539" cy="2795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0014" y="7607504"/>
            <a:ext cx="7101830" cy="290430"/>
            <a:chOff x="5680014" y="7607504"/>
            <a:chExt cx="7101830" cy="2904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680014" y="7607504"/>
              <a:ext cx="7101830" cy="2904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7363" y="4581837"/>
            <a:ext cx="1758888" cy="22009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80038" y="4581837"/>
            <a:ext cx="1758898" cy="22009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12908" y="4581837"/>
            <a:ext cx="1758888" cy="22009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74001" y="311936"/>
            <a:ext cx="4714310" cy="529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21197" y="6385958"/>
            <a:ext cx="2929347" cy="6709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25337" y="6385958"/>
            <a:ext cx="1482795" cy="6913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09007" y="6385958"/>
            <a:ext cx="2745404" cy="7043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79942" y="3677733"/>
            <a:ext cx="889646" cy="290430"/>
            <a:chOff x="11079942" y="3677733"/>
            <a:chExt cx="889646" cy="2904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079942" y="3677733"/>
              <a:ext cx="889646" cy="290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08096" y="3668209"/>
            <a:ext cx="889646" cy="290430"/>
            <a:chOff x="15708096" y="3668209"/>
            <a:chExt cx="889646" cy="2904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5708096" y="3668209"/>
              <a:ext cx="889646" cy="2904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38547" y="2773529"/>
            <a:ext cx="1570471" cy="7030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92467" y="2773529"/>
            <a:ext cx="1570471" cy="703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322210" y="2044919"/>
            <a:ext cx="104960" cy="1306543"/>
            <a:chOff x="11322210" y="2044919"/>
            <a:chExt cx="104960" cy="13065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322210" y="2044919"/>
              <a:ext cx="104960" cy="13065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70400" y="2073293"/>
            <a:ext cx="104960" cy="1306543"/>
            <a:chOff x="15970400" y="2073293"/>
            <a:chExt cx="104960" cy="13065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970400" y="2073293"/>
              <a:ext cx="104960" cy="13065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05293" y="7324915"/>
            <a:ext cx="4000815" cy="17605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42803" y="7536728"/>
            <a:ext cx="4001958" cy="13415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81491" y="7324915"/>
            <a:ext cx="3983787" cy="2189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23880" y="7488670"/>
            <a:ext cx="12851097" cy="1808880"/>
            <a:chOff x="1437014" y="5505559"/>
            <a:chExt cx="9447936" cy="1329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014" y="5505559"/>
              <a:ext cx="9447936" cy="1329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0376" y="4324550"/>
            <a:ext cx="9019562" cy="1939691"/>
            <a:chOff x="-2580226" y="3179345"/>
            <a:chExt cx="6631048" cy="1426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580226" y="3179345"/>
              <a:ext cx="6631048" cy="14260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68731" y="5083524"/>
            <a:ext cx="9185223" cy="222396"/>
            <a:chOff x="-1939406" y="3737332"/>
            <a:chExt cx="6752840" cy="163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39406" y="3737332"/>
              <a:ext cx="6752840" cy="1635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2987" y="1201731"/>
            <a:ext cx="3257998" cy="35081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4628" y="4255402"/>
            <a:ext cx="7057352" cy="15791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5725" y="5549911"/>
            <a:ext cx="2347798" cy="7876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4907" y="8144272"/>
            <a:ext cx="3104368" cy="4171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303667" y="3298480"/>
            <a:ext cx="3011965" cy="403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8943" y="5138782"/>
            <a:ext cx="12797627" cy="4232641"/>
            <a:chOff x="1426032" y="3777956"/>
            <a:chExt cx="9408626" cy="3111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26032" y="3777956"/>
              <a:ext cx="9408626" cy="3111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1299" y="556277"/>
            <a:ext cx="5431104" cy="9051930"/>
            <a:chOff x="1471875" y="408966"/>
            <a:chExt cx="3992867" cy="6654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1875" y="408966"/>
              <a:ext cx="3992867" cy="66548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8740" y="2367089"/>
            <a:ext cx="3398319" cy="8064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2081" y="3787157"/>
            <a:ext cx="5331979" cy="724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52703" y="3809367"/>
            <a:ext cx="9369122" cy="2300196"/>
            <a:chOff x="-2809845" y="2800590"/>
            <a:chExt cx="6888040" cy="1691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809845" y="2800590"/>
              <a:ext cx="6888040" cy="16910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2989" y="3197661"/>
            <a:ext cx="4759546" cy="5055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8735" y="6270509"/>
            <a:ext cx="4333930" cy="7582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2988" y="7097241"/>
            <a:ext cx="3685091" cy="535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60345" y="1673422"/>
            <a:ext cx="83504" cy="1039455"/>
            <a:chOff x="6316044" y="1230275"/>
            <a:chExt cx="61391" cy="764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316044" y="1230275"/>
              <a:ext cx="61391" cy="764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0345" y="5591692"/>
            <a:ext cx="83504" cy="1039455"/>
            <a:chOff x="6316044" y="4110929"/>
            <a:chExt cx="61391" cy="7641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316044" y="4110929"/>
              <a:ext cx="61391" cy="7641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913191" y="3674842"/>
            <a:ext cx="3764637" cy="4030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13494" y="5423513"/>
            <a:ext cx="5366836" cy="3697724"/>
            <a:chOff x="5766971" y="3987286"/>
            <a:chExt cx="3945618" cy="2718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6971" y="3987286"/>
              <a:ext cx="3945618" cy="2718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6760" y="947592"/>
            <a:ext cx="14851402" cy="3480023"/>
            <a:chOff x="-134166" y="696655"/>
            <a:chExt cx="10918531" cy="2558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166" y="696655"/>
              <a:ext cx="10918531" cy="2558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4369" y="886417"/>
            <a:ext cx="6744558" cy="8512881"/>
            <a:chOff x="4311947" y="651681"/>
            <a:chExt cx="4958499" cy="6258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1947" y="651681"/>
              <a:ext cx="4958499" cy="62585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1651" y="2029423"/>
            <a:ext cx="3085844" cy="8403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2271" y="7004137"/>
            <a:ext cx="4816086" cy="722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55257" y="3998576"/>
            <a:ext cx="9369122" cy="1921781"/>
            <a:chOff x="6532859" y="2939693"/>
            <a:chExt cx="6888040" cy="14128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532859" y="2939693"/>
              <a:ext cx="6888040" cy="14128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3528047" y="3674842"/>
            <a:ext cx="3764637" cy="403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147" y="6410833"/>
            <a:ext cx="4630130" cy="552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8035" y="5135280"/>
            <a:ext cx="83504" cy="1039455"/>
            <a:chOff x="793105" y="3775382"/>
            <a:chExt cx="61391" cy="764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105" y="3775382"/>
              <a:ext cx="61391" cy="764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6220" y="899785"/>
            <a:ext cx="12838758" cy="6713406"/>
            <a:chOff x="1446085" y="661508"/>
            <a:chExt cx="9438865" cy="4935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085" y="661508"/>
              <a:ext cx="9438865" cy="49355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411" y="1277500"/>
            <a:ext cx="3502382" cy="3508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6219" y="7537421"/>
            <a:ext cx="12861274" cy="1921781"/>
            <a:chOff x="1446085" y="5541400"/>
            <a:chExt cx="9455418" cy="14128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085" y="5541400"/>
              <a:ext cx="9455418" cy="14128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3980" y="8129116"/>
            <a:ext cx="5715099" cy="416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6442" y="4984690"/>
            <a:ext cx="4724542" cy="1579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5725" y="6305329"/>
            <a:ext cx="2306227" cy="787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911519" y="3681877"/>
            <a:ext cx="3759273" cy="394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0</Words>
  <Application>Microsoft Macintosh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소유진</cp:lastModifiedBy>
  <cp:revision>13</cp:revision>
  <dcterms:created xsi:type="dcterms:W3CDTF">2023-06-06T15:52:12Z</dcterms:created>
  <dcterms:modified xsi:type="dcterms:W3CDTF">2023-06-07T07:48:11Z</dcterms:modified>
</cp:coreProperties>
</file>